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6774C9-CE25-4625-8A75-37C7C0F9826F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025512-DEBA-4975-AC68-3B0E02018781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6124F9A-D72E-452A-BD78-BCB81AA1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A9932A78-AEE4-4696-8D57-3D2B376D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952F8122-BE4F-4194-816F-337693E3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02BF-92CC-43D0-A412-9BCCEF25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766D8CB-BC7F-4439-A252-CC784279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B64638B-26B5-4431-92B8-EC1689C3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C86716A6-C633-41A6-9764-0B4ADDEB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8554-3537-48E1-90FC-46133B10F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92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C23ECEA-80AF-472D-B86C-1904E245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FB47492-02AA-492C-8D05-453569D7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669342D6-AD53-445A-96AA-B2B1B079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AF78-688C-421F-9EF1-7682BCAEB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6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19EC109-BA0B-4282-B928-2F9BEEB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F9ECBBD0-38C2-43C1-B131-FB03279D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1A0F111-CB7D-40E3-85C2-D51DBD51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B65B-2A50-4D69-A4F0-D0F10156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82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6F922-BD49-44DA-9D66-202B87ED2D72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1CEB9-1A94-441E-8B19-30558703F8CF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9594FD-2FE1-432A-A22C-C3DB17CFF6C4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01C55C-1607-42C6-A84B-4C84C935C6D4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D2C375F-9B72-4749-A837-5A0CD714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B1D1F5-C4B6-49E6-9751-9620090C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B4B085-FE49-4A16-B871-6E174D55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AC43-D795-4C3E-8B5B-98E61F2CF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50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E705D646-6D83-403B-B335-03D39780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6305905-1142-49E7-9B7F-346BECE7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AA4D3D87-CF1B-4ACC-93D0-B4A8699D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BF4-8D8F-4EEC-9162-EA0E92480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03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820B3-E8FF-471C-BCC5-3E16B549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52512-C545-47C1-B70F-7B2D8E00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0A68CB-099C-4861-A0D6-5A403F98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2D3C-32DE-4C03-8502-7CE6990A0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9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F5689C2F-9D32-42A1-BFEB-D73E7D8C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46469246-16C8-485A-9814-0A9645B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EF1BD0C7-C9E3-4345-9C9D-01443CCF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128-E122-4523-B25A-78D70A7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70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9176FA-2EBB-4450-89DC-BCC767F90449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236AF-4502-4749-8D3C-34DABE17F806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99993BC-FF1B-4979-8E49-6B995E4E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FAAB4AF-9075-45DD-A561-56E492B4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2D48EC-B898-4F7F-A6EB-A2EC737F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453F-957D-430E-B514-C70DBFD50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4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5BDC0-A8FD-44A3-8983-3AF43BBA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B170-8E4E-4711-AAD6-D1EA42EE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55993-EF0F-4DAB-B750-FE391FB8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3144-C00E-4838-B259-789D7B22A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C2C578-877A-401D-8622-6F5BAA1B2174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C121BDEC-FF31-4FC7-A6AE-9E4D13D0F955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A951482-6CB2-4B72-8AE2-F250FA1AD63C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7275A0C-36B0-4687-BC48-F2454591A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8B1AA06-5FE8-4B64-87BD-AD61FCD3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0A2B6E4-4452-4F53-B529-87D58967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440D-57F7-4CBB-BE34-4DABD0DB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8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236CF39C-91DE-406D-8D5D-0983AD75DDFB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0EDD20-31EE-4125-B2AD-1B2C8BCDA441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4D7BBB33-8E90-430D-88B6-3CE81D64929C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44535-9377-467D-8D52-3E21753D623C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8F008011-81AF-4BB6-8A47-46641805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E91E707F-2603-4A3D-A7CD-2EFAB8897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E5299E8-9A08-4692-8FBE-16C7380DA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6E3E3D-5FF5-4481-9B3E-87585B50F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6CBA71C-C64E-44E8-83CF-276ED36E7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467831C2-1AEC-4068-8F3C-03CE052FD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38C32E-AF0F-44B1-81AC-6961956CC180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64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5CA4-EF77-4CBA-B516-8B32F7AA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GDP?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B121-B097-433D-A004-3538EF84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components of GDP ? </a:t>
            </a:r>
          </a:p>
        </p:txBody>
      </p:sp>
    </p:spTree>
    <p:extLst>
      <p:ext uri="{BB962C8B-B14F-4D97-AF65-F5344CB8AC3E}">
        <p14:creationId xmlns:p14="http://schemas.microsoft.com/office/powerpoint/2010/main" val="67091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E951-9443-461D-A475-BC68D387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GDP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627F-9413-40E3-916B-6E33395EE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Real GDP is adjusted for changing prices and inflation </a:t>
            </a:r>
          </a:p>
          <a:p>
            <a:r>
              <a:rPr lang="en-US" altLang="en-US" dirty="0"/>
              <a:t>Without adjusting for inflation, nominal GDP could be due to an increase in prices </a:t>
            </a:r>
          </a:p>
        </p:txBody>
      </p:sp>
    </p:spTree>
    <p:extLst>
      <p:ext uri="{BB962C8B-B14F-4D97-AF65-F5344CB8AC3E}">
        <p14:creationId xmlns:p14="http://schemas.microsoft.com/office/powerpoint/2010/main" val="420935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1EB7-5323-4D03-BA0C-5ECE7527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Growth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1B6F0F6-9BEC-426B-A5E7-9F14755FF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much has the Real GDP changed from one time period to the next?</a:t>
            </a:r>
          </a:p>
          <a:p>
            <a:r>
              <a:rPr lang="en-US" altLang="en-US" dirty="0"/>
              <a:t>Expressed in % terms.</a:t>
            </a:r>
          </a:p>
          <a:p>
            <a:r>
              <a:rPr lang="en-US" altLang="en-US" dirty="0"/>
              <a:t>Calculate:  </a:t>
            </a:r>
            <a:r>
              <a:rPr lang="en-US" altLang="en-US" u="sng" dirty="0"/>
              <a:t>Year2-Year1</a:t>
            </a:r>
            <a:r>
              <a:rPr lang="en-US" altLang="en-US" dirty="0"/>
              <a:t>   x100=</a:t>
            </a:r>
          </a:p>
          <a:p>
            <a:pPr lvl="4"/>
            <a:r>
              <a:rPr lang="en-US" altLang="en-US" sz="3200" dirty="0"/>
              <a:t>             Year 1</a:t>
            </a:r>
          </a:p>
          <a:p>
            <a:pPr lvl="4"/>
            <a:endParaRPr lang="en-US" altLang="en-US" u="sng" dirty="0"/>
          </a:p>
        </p:txBody>
      </p:sp>
    </p:spTree>
    <p:extLst>
      <p:ext uri="{BB962C8B-B14F-4D97-AF65-F5344CB8AC3E}">
        <p14:creationId xmlns:p14="http://schemas.microsoft.com/office/powerpoint/2010/main" val="143024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2956-528D-48AF-A745-2F75F5B8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GDP from 1950-2015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B00F7D-AD0E-444E-A1A6-DC1D1AAC2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9" t="20195" r="38866" b="23807"/>
          <a:stretch/>
        </p:blipFill>
        <p:spPr>
          <a:xfrm>
            <a:off x="1733550" y="1752600"/>
            <a:ext cx="90579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9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0D6E-DE75-45B7-9627-4F21EC82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GDP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2F2043-3976-40E7-8891-052107059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65" t="20195" r="38867" b="23807"/>
          <a:stretch/>
        </p:blipFill>
        <p:spPr>
          <a:xfrm>
            <a:off x="1552075" y="1676401"/>
            <a:ext cx="9228609" cy="5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8F9A-4070-4F80-8CDA-0305ED7F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752A-B941-43DD-BBC9-ABD557B95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417638"/>
            <a:ext cx="7499350" cy="4800600"/>
          </a:xfrm>
        </p:spPr>
        <p:txBody>
          <a:bodyPr/>
          <a:lstStyle/>
          <a:p>
            <a:r>
              <a:rPr lang="en-US" altLang="en-US" dirty="0"/>
              <a:t>AD = Total amount of goods and services people in an economy are willing to buy.</a:t>
            </a:r>
          </a:p>
          <a:p>
            <a:r>
              <a:rPr lang="en-US" dirty="0"/>
              <a:t>AD is made up of Real GDP (C+I+G+(x-m) Anything that changes these shifts AD</a:t>
            </a:r>
          </a:p>
          <a:p>
            <a:r>
              <a:rPr lang="en-US" dirty="0"/>
              <a:t>Downward sloping because of </a:t>
            </a:r>
          </a:p>
          <a:p>
            <a:r>
              <a:rPr lang="en-US" dirty="0"/>
              <a:t>1. wealth effect- Price goes up then people buy less; Price down- buy more </a:t>
            </a:r>
          </a:p>
          <a:p>
            <a:r>
              <a:rPr lang="en-US" dirty="0"/>
              <a:t>2. Interest rate effect- Price up then higher interest rates; Price down interest rates down </a:t>
            </a:r>
          </a:p>
        </p:txBody>
      </p:sp>
    </p:spTree>
    <p:extLst>
      <p:ext uri="{BB962C8B-B14F-4D97-AF65-F5344CB8AC3E}">
        <p14:creationId xmlns:p14="http://schemas.microsoft.com/office/powerpoint/2010/main" val="92090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EAF9-9284-4E32-9C1B-2A225025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Aggregate supply 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47E39621-F8BB-445A-A71A-F142D041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= Total amount of goods and services that all producers in an economy are willing to provide</a:t>
            </a:r>
          </a:p>
          <a:p>
            <a:r>
              <a:rPr lang="en-US" altLang="en-US" dirty="0"/>
              <a:t>When price level increases, producers will supply more </a:t>
            </a:r>
          </a:p>
          <a:p>
            <a:r>
              <a:rPr lang="en-US" altLang="en-US" dirty="0"/>
              <a:t>Resource's prices, productivity, government action all cause shifts in AS </a:t>
            </a:r>
          </a:p>
        </p:txBody>
      </p:sp>
    </p:spTree>
    <p:extLst>
      <p:ext uri="{BB962C8B-B14F-4D97-AF65-F5344CB8AC3E}">
        <p14:creationId xmlns:p14="http://schemas.microsoft.com/office/powerpoint/2010/main" val="2056457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Gill Sans MT</vt:lpstr>
      <vt:lpstr>Verdana</vt:lpstr>
      <vt:lpstr>Wingdings 2</vt:lpstr>
      <vt:lpstr>Solstice</vt:lpstr>
      <vt:lpstr>What is GDP? </vt:lpstr>
      <vt:lpstr>Real GDP  </vt:lpstr>
      <vt:lpstr>Economic Growth</vt:lpstr>
      <vt:lpstr>Nominal GDP from 1950-2015 </vt:lpstr>
      <vt:lpstr>Real GDP </vt:lpstr>
      <vt:lpstr>Aggregate Demand </vt:lpstr>
      <vt:lpstr>Aggregate supply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GDP</dc:title>
  <dc:creator>Samer Kaddah</dc:creator>
  <cp:lastModifiedBy>Dennis Roberts</cp:lastModifiedBy>
  <cp:revision>4</cp:revision>
  <dcterms:created xsi:type="dcterms:W3CDTF">2018-10-08T02:58:22Z</dcterms:created>
  <dcterms:modified xsi:type="dcterms:W3CDTF">2018-10-15T21:58:43Z</dcterms:modified>
</cp:coreProperties>
</file>