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Modern Campaigns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803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Campaign Costs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 1980, both Presidential candidates spent $92 million combined</a:t>
            </a:r>
          </a:p>
          <a:p>
            <a:r>
              <a:rPr lang="en-US" sz="3200" dirty="0" smtClean="0"/>
              <a:t>In 2016 Donald Trump and Hillary Clinton spent over $1 billion</a:t>
            </a:r>
          </a:p>
          <a:p>
            <a:r>
              <a:rPr lang="en-US" sz="3200" dirty="0" smtClean="0"/>
              <a:t>Congressional campaign costs have doubled as well</a:t>
            </a:r>
          </a:p>
          <a:p>
            <a:r>
              <a:rPr lang="en-US" sz="3200" dirty="0" smtClean="0"/>
              <a:t>Where does the money go?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66564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 of Election 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 most countries candidates will campaign for a few weeks</a:t>
            </a:r>
          </a:p>
          <a:p>
            <a:r>
              <a:rPr lang="en-US" sz="3200" dirty="0" smtClean="0"/>
              <a:t>In the U.S. our Presidential campaigns officially last 10 months but can be up to 2 years unofficially</a:t>
            </a:r>
          </a:p>
          <a:p>
            <a:r>
              <a:rPr lang="en-US" sz="3200" dirty="0" smtClean="0"/>
              <a:t>Leads to increased staffing needs and escalating costs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6953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Consultants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Highly paid professionals that assist candidates with their campaigns</a:t>
            </a:r>
          </a:p>
          <a:p>
            <a:pPr lvl="2"/>
            <a:r>
              <a:rPr lang="en-US" sz="3200" dirty="0" smtClean="0"/>
              <a:t>Develop Media Strategies</a:t>
            </a:r>
          </a:p>
          <a:p>
            <a:pPr lvl="2"/>
            <a:r>
              <a:rPr lang="en-US" sz="3200" dirty="0" smtClean="0"/>
              <a:t>Manage interactions with public – platform rollout</a:t>
            </a:r>
          </a:p>
          <a:p>
            <a:pPr lvl="2"/>
            <a:r>
              <a:rPr lang="en-US" sz="3200" dirty="0" smtClean="0"/>
              <a:t>Develop advertisement strategies </a:t>
            </a:r>
          </a:p>
          <a:p>
            <a:pPr lvl="2"/>
            <a:r>
              <a:rPr lang="en-US" sz="3200" dirty="0" smtClean="0"/>
              <a:t>Assist with fundraising</a:t>
            </a:r>
          </a:p>
        </p:txBody>
      </p:sp>
    </p:spTree>
    <p:extLst>
      <p:ext uri="{BB962C8B-B14F-4D97-AF65-F5344CB8AC3E}">
        <p14:creationId xmlns:p14="http://schemas.microsoft.com/office/powerpoint/2010/main" val="3359164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Social media is a less expensive advertising platform but adds to costs when coupled with TV and radio</a:t>
            </a:r>
          </a:p>
          <a:p>
            <a:r>
              <a:rPr lang="en-US" sz="2400" dirty="0" smtClean="0"/>
              <a:t>Allows candidates to interact directly with public</a:t>
            </a:r>
          </a:p>
          <a:p>
            <a:r>
              <a:rPr lang="en-US" sz="2400" dirty="0" smtClean="0"/>
              <a:t>Provides an additional fundraising platform</a:t>
            </a:r>
          </a:p>
          <a:p>
            <a:r>
              <a:rPr lang="en-US" sz="2400" dirty="0" smtClean="0"/>
              <a:t>Allows advertisers to target specific groups based on online behavior</a:t>
            </a:r>
          </a:p>
          <a:p>
            <a:r>
              <a:rPr lang="en-US" sz="2400" dirty="0" smtClean="0"/>
              <a:t>Gained popularity during Barack Obama campaigns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25498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33</TotalTime>
  <Words>156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Modern Campaigns</vt:lpstr>
      <vt:lpstr>Campaign Costs </vt:lpstr>
      <vt:lpstr>Length of Election Cycles</vt:lpstr>
      <vt:lpstr>Political Consultants</vt:lpstr>
      <vt:lpstr>Social Media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Campaigns</dc:title>
  <dc:creator>Dennis Roberts</dc:creator>
  <cp:lastModifiedBy>Dennis Roberts</cp:lastModifiedBy>
  <cp:revision>5</cp:revision>
  <dcterms:created xsi:type="dcterms:W3CDTF">2019-03-12T23:41:04Z</dcterms:created>
  <dcterms:modified xsi:type="dcterms:W3CDTF">2019-03-13T12:24:54Z</dcterms:modified>
</cp:coreProperties>
</file>