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57" r:id="rId3"/>
    <p:sldId id="260" r:id="rId4"/>
    <p:sldId id="274" r:id="rId5"/>
    <p:sldId id="261" r:id="rId6"/>
    <p:sldId id="262" r:id="rId7"/>
    <p:sldId id="275" r:id="rId8"/>
    <p:sldId id="264" r:id="rId9"/>
    <p:sldId id="276" r:id="rId10"/>
    <p:sldId id="265" r:id="rId11"/>
    <p:sldId id="277" r:id="rId12"/>
    <p:sldId id="266" r:id="rId13"/>
    <p:sldId id="278" r:id="rId14"/>
    <p:sldId id="267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Ideals of Democracy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system that allows each branch of government to limit the powers of the other branches in order to prevent abuse of </a:t>
            </a:r>
            <a:r>
              <a:rPr lang="en-US" dirty="0" smtClean="0"/>
              <a:t>power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Designed to allow each branch of government to check or limit the powers of the others in order to balance the power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Addressed throughout U.S.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Judicial Checks on Presidential Power</a:t>
            </a:r>
          </a:p>
          <a:p>
            <a:r>
              <a:rPr lang="en-US" dirty="0" smtClean="0"/>
              <a:t>Riley v California (2014) – unlawful search of cell phone data</a:t>
            </a:r>
          </a:p>
          <a:p>
            <a:r>
              <a:rPr lang="en-US" dirty="0" smtClean="0"/>
              <a:t>DACA (2018)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Division </a:t>
            </a:r>
            <a:r>
              <a:rPr lang="en-US" dirty="0"/>
              <a:t>of power between the national and state </a:t>
            </a:r>
            <a:r>
              <a:rPr lang="en-US" dirty="0" smtClean="0"/>
              <a:t>governments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national government was conceived as one of limited and enumerated </a:t>
            </a:r>
            <a:r>
              <a:rPr lang="en-US" dirty="0" smtClean="0"/>
              <a:t>powers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powers of states were simply everything left over after that </a:t>
            </a:r>
            <a:r>
              <a:rPr lang="en-US" dirty="0" smtClean="0"/>
              <a:t>enumeration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10</a:t>
            </a:r>
            <a:r>
              <a:rPr lang="en-US" baseline="30000" smtClean="0"/>
              <a:t>th</a:t>
            </a:r>
            <a:r>
              <a:rPr lang="en-US" smtClean="0"/>
              <a:t> Amendment </a:t>
            </a:r>
            <a:r>
              <a:rPr lang="en-US" dirty="0" smtClean="0"/>
              <a:t>– “The </a:t>
            </a:r>
            <a:r>
              <a:rPr lang="en-US" dirty="0"/>
              <a:t>powers not delegated to the United States by the Constitution, nor prohibited by it to the states, are reserved to the states respectively, or to the people.” </a:t>
            </a:r>
          </a:p>
        </p:txBody>
      </p:sp>
    </p:spTree>
    <p:extLst>
      <p:ext uri="{BB962C8B-B14F-4D97-AF65-F5344CB8AC3E}">
        <p14:creationId xmlns:p14="http://schemas.microsoft.com/office/powerpoint/2010/main" val="29899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State vs Federal roles in Education Policy</a:t>
            </a:r>
          </a:p>
          <a:p>
            <a:r>
              <a:rPr lang="en-US" dirty="0" smtClean="0"/>
              <a:t>Marijuana Laws</a:t>
            </a:r>
          </a:p>
          <a:p>
            <a:pPr lvl="1"/>
            <a:r>
              <a:rPr lang="en-US" dirty="0" smtClean="0"/>
              <a:t>Marijuana still considered illegal by the federal government</a:t>
            </a:r>
          </a:p>
          <a:p>
            <a:pPr lvl="1"/>
            <a:r>
              <a:rPr lang="en-US" dirty="0" smtClean="0"/>
              <a:t>Many states legalizing or decriminalizing its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Guarantee </a:t>
            </a:r>
            <a:r>
              <a:rPr lang="en-US" sz="2800" dirty="0"/>
              <a:t>individuals rights to certain freedoms without interference from the government or other individuals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These rights are derived from the Bill of Rights in our United States Constitution. The Bill of Rights consists of the first ten amendments of the </a:t>
            </a:r>
            <a:r>
              <a:rPr lang="en-US" sz="2800" dirty="0" smtClean="0"/>
              <a:t>Constitution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33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Representative Democracy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Participatory Democracy</a:t>
            </a:r>
          </a:p>
          <a:p>
            <a:r>
              <a:rPr lang="en-US" sz="3600" dirty="0" smtClean="0"/>
              <a:t>Pluralist Democracy</a:t>
            </a:r>
          </a:p>
          <a:p>
            <a:r>
              <a:rPr lang="en-US" sz="3600" dirty="0" smtClean="0"/>
              <a:t>Elite Democracy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20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Participatory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Emphasizes broad participation in politics and society</a:t>
            </a:r>
          </a:p>
          <a:p>
            <a:r>
              <a:rPr lang="en-US" sz="2400" dirty="0" smtClean="0"/>
              <a:t>Citizens can have influence over policy decisions but politicians are still responsible for implementing them</a:t>
            </a:r>
          </a:p>
          <a:p>
            <a:r>
              <a:rPr lang="en-US" sz="2400" dirty="0" smtClean="0"/>
              <a:t>Examples</a:t>
            </a:r>
          </a:p>
          <a:p>
            <a:pPr lvl="1"/>
            <a:r>
              <a:rPr lang="en-US" sz="2400" dirty="0" smtClean="0"/>
              <a:t>Town Hall Meetings</a:t>
            </a:r>
          </a:p>
          <a:p>
            <a:pPr lvl="1"/>
            <a:r>
              <a:rPr lang="en-US" sz="2400" dirty="0" smtClean="0"/>
              <a:t>Initiatives</a:t>
            </a:r>
          </a:p>
          <a:p>
            <a:pPr lvl="1"/>
            <a:r>
              <a:rPr lang="en-US" sz="2400" dirty="0" smtClean="0"/>
              <a:t>Referendums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3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Pluralist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in which no single group dominates politics and organized groups compete with each other to influence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Citizens still have influence over political decisions but work through groups formed around common causes</a:t>
            </a:r>
          </a:p>
          <a:p>
            <a:r>
              <a:rPr lang="en-US" dirty="0" smtClean="0"/>
              <a:t>Groups compete for support from politicians who will advocate for their causes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Interest Groups</a:t>
            </a:r>
          </a:p>
          <a:p>
            <a:pPr lvl="2"/>
            <a:r>
              <a:rPr lang="en-US" dirty="0" smtClean="0"/>
              <a:t>Big Tobacco</a:t>
            </a:r>
          </a:p>
          <a:p>
            <a:pPr lvl="2"/>
            <a:r>
              <a:rPr lang="en-US" dirty="0" smtClean="0"/>
              <a:t>NRA</a:t>
            </a:r>
          </a:p>
          <a:p>
            <a:pPr lvl="2"/>
            <a:r>
              <a:rPr lang="en-US" dirty="0" smtClean="0"/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18702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Elite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Model </a:t>
            </a:r>
            <a:r>
              <a:rPr lang="en-US" sz="2400" dirty="0"/>
              <a:t>in which a small number of people, usually those who are wealthy or well-educated, influence political </a:t>
            </a:r>
            <a:r>
              <a:rPr lang="en-US" sz="2400" dirty="0" smtClean="0"/>
              <a:t>decision making</a:t>
            </a:r>
          </a:p>
          <a:p>
            <a:r>
              <a:rPr lang="en-US" sz="2400" dirty="0" smtClean="0"/>
              <a:t>Participation in politics should be limited to a small group of highly informed individuals who are better equipped to make the best decisions for all citizens</a:t>
            </a:r>
          </a:p>
          <a:p>
            <a:r>
              <a:rPr lang="en-US" sz="2400" dirty="0" smtClean="0"/>
              <a:t>Example</a:t>
            </a:r>
          </a:p>
          <a:p>
            <a:pPr lvl="1"/>
            <a:r>
              <a:rPr lang="en-US" sz="2400" dirty="0" smtClean="0"/>
              <a:t>Electoral College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Ideals of Democracy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711173"/>
            <a:ext cx="8946541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U.S. Government is based on 7 key principles: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Popular Sovereignty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Republicanism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Limited Government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Separation of Powers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Individual Rights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Checks and Balances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Federalism</a:t>
            </a:r>
          </a:p>
          <a:p>
            <a:pPr marL="0" indent="0">
              <a:buNone/>
            </a:pPr>
            <a:r>
              <a:rPr lang="en-US" sz="2400" dirty="0" smtClean="0"/>
              <a:t>These ideals are reflected in the Declaration of Independence and the U.S. Constitution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Sovereignty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Government </a:t>
            </a:r>
            <a:r>
              <a:rPr lang="en-US" dirty="0"/>
              <a:t>is created by and subject to the will of the </a:t>
            </a:r>
            <a:r>
              <a:rPr lang="en-US" dirty="0" smtClean="0"/>
              <a:t>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That to secure these rights, Governments are instituted among Men, deriving their just powers from the </a:t>
            </a:r>
            <a:r>
              <a:rPr lang="en-US" b="1" u="sng" dirty="0"/>
              <a:t>consent of the governed</a:t>
            </a:r>
            <a:r>
              <a:rPr lang="en-US" dirty="0"/>
              <a:t>, — That whenever any Form of Government becomes destructive of these ends, it is the Right of the People to alter or to abolish it, and to institute new </a:t>
            </a:r>
            <a:r>
              <a:rPr lang="en-US" dirty="0" smtClean="0"/>
              <a:t>Government</a:t>
            </a:r>
            <a:r>
              <a:rPr lang="en-US" dirty="0"/>
              <a:t> </a:t>
            </a:r>
            <a:r>
              <a:rPr lang="en-US" dirty="0" smtClean="0"/>
              <a:t>– Declaration of Independence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Examples of Popular Sovereignty in the Constitution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Amendment - The enumeration in the Constitution, of certain rights, shall not be construed to deny or disparage others retained by the people.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/>
              <a:t> Amendment -The powers not delegated to the United States by the Constitution, nor prohibited by it to the States, are reserved to the States respectively, or to the people.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0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Sovereignty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People = Power</a:t>
            </a:r>
          </a:p>
          <a:p>
            <a:endParaRPr lang="en-US" sz="3200" dirty="0"/>
          </a:p>
          <a:p>
            <a:r>
              <a:rPr lang="en-US" sz="3200" dirty="0" smtClean="0"/>
              <a:t>Do all citizens have equal power? </a:t>
            </a:r>
          </a:p>
          <a:p>
            <a:endParaRPr lang="en-US" sz="3200" dirty="0"/>
          </a:p>
          <a:p>
            <a:r>
              <a:rPr lang="en-US" sz="3200" dirty="0" smtClean="0"/>
              <a:t>What factors determine how much power people possess?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25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olitical </a:t>
            </a:r>
            <a:r>
              <a:rPr lang="en-US" dirty="0"/>
              <a:t>theory that believes in representative government in which citizens can vote for people to represent their opinions and views</a:t>
            </a:r>
            <a:r>
              <a:rPr lang="en-US" dirty="0" smtClean="0"/>
              <a:t>.</a:t>
            </a:r>
          </a:p>
          <a:p>
            <a:r>
              <a:rPr lang="en-US" dirty="0" smtClean="0"/>
              <a:t>Voters select candidates who best represent their opinions and views and those elected represent those constituents</a:t>
            </a:r>
          </a:p>
          <a:p>
            <a:endParaRPr lang="en-US" dirty="0"/>
          </a:p>
          <a:p>
            <a:r>
              <a:rPr lang="en-US" dirty="0" smtClean="0"/>
              <a:t>Article 4 Section 4 of the U.S. Constitution </a:t>
            </a:r>
            <a:r>
              <a:rPr lang="en-US" dirty="0"/>
              <a:t>- Republican Government. The United States shall guarantee to every State in this Union a Republican Form of Government, and shall protect each of them against Invasion; and on Application of the Legislature, or of the Executive (when the Legislature cannot be convened) against domestic Violence.</a:t>
            </a:r>
          </a:p>
        </p:txBody>
      </p:sp>
    </p:spTree>
    <p:extLst>
      <p:ext uri="{BB962C8B-B14F-4D97-AF65-F5344CB8AC3E}">
        <p14:creationId xmlns:p14="http://schemas.microsoft.com/office/powerpoint/2010/main" val="778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limited government is one whose legalized force and power is restricted through delegated and enumerated authorities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Government is not all powerful </a:t>
            </a:r>
          </a:p>
          <a:p>
            <a:r>
              <a:rPr lang="en-US" dirty="0" smtClean="0"/>
              <a:t>Citizens and government must follow laws</a:t>
            </a:r>
          </a:p>
          <a:p>
            <a:r>
              <a:rPr lang="en-US" dirty="0" smtClean="0"/>
              <a:t>Government has whatever limited powers the people choose to give it</a:t>
            </a:r>
          </a:p>
          <a:p>
            <a:pPr lvl="1"/>
            <a:r>
              <a:rPr lang="en-US" dirty="0" smtClean="0"/>
              <a:t>Collect Taxes</a:t>
            </a:r>
          </a:p>
          <a:p>
            <a:pPr lvl="1"/>
            <a:r>
              <a:rPr lang="en-US" dirty="0" smtClean="0"/>
              <a:t>Build Military</a:t>
            </a:r>
          </a:p>
          <a:p>
            <a:pPr lvl="1"/>
            <a:r>
              <a:rPr lang="en-US" dirty="0" smtClean="0"/>
              <a:t>Declare War</a:t>
            </a:r>
          </a:p>
          <a:p>
            <a:pPr lvl="1"/>
            <a:r>
              <a:rPr lang="en-US" dirty="0" smtClean="0"/>
              <a:t>Money/Banking System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Freedom of Speech</a:t>
            </a:r>
          </a:p>
          <a:p>
            <a:pPr marL="0" indent="0">
              <a:buNone/>
            </a:pPr>
            <a:r>
              <a:rPr lang="en-US" dirty="0" smtClean="0"/>
              <a:t>Right to Protest</a:t>
            </a:r>
          </a:p>
          <a:p>
            <a:pPr marL="0" indent="0">
              <a:buNone/>
            </a:pPr>
            <a:r>
              <a:rPr lang="en-US" dirty="0" smtClean="0"/>
              <a:t>Unreasonable Search and Seizure</a:t>
            </a:r>
          </a:p>
          <a:p>
            <a:r>
              <a:rPr lang="en-US" dirty="0" smtClean="0"/>
              <a:t>Worth County Sheriffs Office </a:t>
            </a:r>
          </a:p>
          <a:p>
            <a:r>
              <a:rPr lang="en-US" dirty="0" smtClean="0"/>
              <a:t>Government Surveillance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40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fundamental principle of the United States government, whereby powers and responsibilities are divided among the legislative branch, executive branch, and judicial </a:t>
            </a:r>
            <a:r>
              <a:rPr lang="en-US" dirty="0" smtClean="0"/>
              <a:t>branch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Baron de Montesquieu – French philosopher who wrote </a:t>
            </a:r>
            <a:r>
              <a:rPr lang="en-US" i="1" dirty="0" smtClean="0"/>
              <a:t>The Spirit of the Laws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onvinced </a:t>
            </a:r>
            <a:r>
              <a:rPr lang="en-US" dirty="0"/>
              <a:t>that English liberties were based on the separation and balance of power between Parliament and the monarchy, a principle later embraced by the framers of the Constitution of the United States (see separation of powers; checks and balances)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Designed to </a:t>
            </a:r>
            <a:r>
              <a:rPr lang="en-US" dirty="0"/>
              <a:t>prevent the majority from ruling with an iron fist. ... The separation of powers provides a system of shared </a:t>
            </a:r>
            <a:r>
              <a:rPr lang="en-US" dirty="0" smtClean="0"/>
              <a:t>power</a:t>
            </a:r>
          </a:p>
          <a:p>
            <a:r>
              <a:rPr lang="en-US" dirty="0" smtClean="0"/>
              <a:t>Addressed throughout U.S. Constitution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Stolen Valor Acts of 2005 &amp; 2013</a:t>
            </a:r>
          </a:p>
          <a:p>
            <a:r>
              <a:rPr lang="en-US" sz="3200" dirty="0" smtClean="0"/>
              <a:t>U.S. v Alvarez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65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1673</TotalTime>
  <Words>840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Ion</vt:lpstr>
      <vt:lpstr>Ideals of Democracy</vt:lpstr>
      <vt:lpstr>Ideals of Democracy </vt:lpstr>
      <vt:lpstr>Popular Sovereignty</vt:lpstr>
      <vt:lpstr>Popular Sovereignty</vt:lpstr>
      <vt:lpstr>Republicanism</vt:lpstr>
      <vt:lpstr>Limited Government</vt:lpstr>
      <vt:lpstr>Limited Government</vt:lpstr>
      <vt:lpstr>Separation of Powers</vt:lpstr>
      <vt:lpstr>Separation of Powers</vt:lpstr>
      <vt:lpstr>Checks and Balances</vt:lpstr>
      <vt:lpstr>Checks and Balances  </vt:lpstr>
      <vt:lpstr>Federalism</vt:lpstr>
      <vt:lpstr>Federalism</vt:lpstr>
      <vt:lpstr>Individual Rights</vt:lpstr>
      <vt:lpstr>Types of Representative Democracy </vt:lpstr>
      <vt:lpstr>Participatory Democracy</vt:lpstr>
      <vt:lpstr>Pluralist Democracy</vt:lpstr>
      <vt:lpstr>Elite Democracy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Foundations of American Democracy</dc:title>
  <dc:creator>Dennis Roberts</dc:creator>
  <cp:lastModifiedBy>Dennis Roberts</cp:lastModifiedBy>
  <cp:revision>49</cp:revision>
  <dcterms:created xsi:type="dcterms:W3CDTF">2018-07-26T19:37:51Z</dcterms:created>
  <dcterms:modified xsi:type="dcterms:W3CDTF">2018-08-07T00:13:27Z</dcterms:modified>
</cp:coreProperties>
</file>