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Gerrymandering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6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Gerrymandering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– Manipulate congressional district boundaries to favor one party over another</a:t>
            </a:r>
          </a:p>
          <a:p>
            <a:r>
              <a:rPr lang="en-US" dirty="0" smtClean="0"/>
              <a:t>Reapportionment – the allocation of seats in the House of Representatives to each state after the census every 10 years</a:t>
            </a:r>
          </a:p>
          <a:p>
            <a:r>
              <a:rPr lang="en-US" dirty="0" smtClean="0"/>
              <a:t>Redistricting – Redrawing of the boundaries of the districts within each state</a:t>
            </a:r>
          </a:p>
          <a:p>
            <a:pPr lvl="1"/>
            <a:r>
              <a:rPr lang="en-US" dirty="0" smtClean="0"/>
              <a:t>Carried out by State Legislators</a:t>
            </a:r>
          </a:p>
          <a:p>
            <a:pPr lvl="1"/>
            <a:r>
              <a:rPr lang="en-US" dirty="0" smtClean="0"/>
              <a:t>Whichever party controls the State Legislature will attempt to maximize their number of reps at expense of minority party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5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Incumbency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Incumbent – Official currently holding office</a:t>
            </a:r>
          </a:p>
          <a:p>
            <a:r>
              <a:rPr lang="en-US" sz="2400" dirty="0" smtClean="0"/>
              <a:t>In 2016 97% of House Reps were reelected while 93% of Senators were</a:t>
            </a:r>
          </a:p>
          <a:p>
            <a:r>
              <a:rPr lang="en-US" sz="2400" dirty="0" smtClean="0"/>
              <a:t>Incumbents possess better name recognition and a voting track record</a:t>
            </a:r>
          </a:p>
          <a:p>
            <a:r>
              <a:rPr lang="en-US" sz="2400" dirty="0" smtClean="0"/>
              <a:t>If a political party is able to gerrymander districts to gain an advantage, the power of incumbency allows them to control those seats for many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960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Divided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Divided government occurs when one party controls Presidency while other party controls Congress</a:t>
            </a:r>
          </a:p>
          <a:p>
            <a:r>
              <a:rPr lang="en-US" sz="2400" dirty="0" smtClean="0"/>
              <a:t>Most recent example – Barack Obama’s last few years in office</a:t>
            </a:r>
          </a:p>
          <a:p>
            <a:pPr lvl="1"/>
            <a:r>
              <a:rPr lang="en-US" sz="2400" dirty="0" smtClean="0"/>
              <a:t>Creates Congressional Gridlock </a:t>
            </a:r>
          </a:p>
          <a:p>
            <a:pPr lvl="2"/>
            <a:r>
              <a:rPr lang="en-US" sz="2400" dirty="0" smtClean="0"/>
              <a:t>Majority Party in Congress sets the agenda. When government is divided, the President’s agenda is disrupted</a:t>
            </a:r>
          </a:p>
          <a:p>
            <a:pPr lvl="2"/>
            <a:r>
              <a:rPr lang="en-US" sz="2400" dirty="0" smtClean="0"/>
              <a:t>Parties tend to work against each other rather than engage in debate and compromise </a:t>
            </a:r>
          </a:p>
        </p:txBody>
      </p:sp>
    </p:spTree>
    <p:extLst>
      <p:ext uri="{BB962C8B-B14F-4D97-AF65-F5344CB8AC3E}">
        <p14:creationId xmlns:p14="http://schemas.microsoft.com/office/powerpoint/2010/main" val="267553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http://redistrictinggame.org/game/launchgame.php</a:t>
            </a:r>
          </a:p>
        </p:txBody>
      </p:sp>
    </p:spTree>
    <p:extLst>
      <p:ext uri="{BB962C8B-B14F-4D97-AF65-F5344CB8AC3E}">
        <p14:creationId xmlns:p14="http://schemas.microsoft.com/office/powerpoint/2010/main" val="774629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195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Gerrymandering</vt:lpstr>
      <vt:lpstr>Gerrymandering</vt:lpstr>
      <vt:lpstr>Power of Incumbency </vt:lpstr>
      <vt:lpstr>Divided Government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Gerrymandering</dc:title>
  <dc:creator>Dennis Roberts</dc:creator>
  <cp:lastModifiedBy>Dennis Roberts</cp:lastModifiedBy>
  <cp:revision>5</cp:revision>
  <dcterms:created xsi:type="dcterms:W3CDTF">2018-10-12T11:56:59Z</dcterms:created>
  <dcterms:modified xsi:type="dcterms:W3CDTF">2018-10-15T12:56:19Z</dcterms:modified>
</cp:coreProperties>
</file>