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6F5E25-5C53-40D0-9ED9-0256DB39A94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864E57-E1FE-4526-9FCB-19E6BF6C97B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Government Taxing and Spending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Fiscal Policy</a:t>
            </a:r>
          </a:p>
        </p:txBody>
      </p:sp>
      <p:sp>
        <p:nvSpPr>
          <p:cNvPr id="4" name="AutoShape 2" descr="https://connected.mcgraw-hill.com/media/repository/protected_content/COMPOUND/50001006/23/33/ECON16_SC_C15_CO/assets/images/C15_001P_CO_template.jpg">
            <a:extLst>
              <a:ext uri="{FF2B5EF4-FFF2-40B4-BE49-F238E27FC236}">
                <a16:creationId xmlns:a16="http://schemas.microsoft.com/office/drawing/2014/main" id="{D278F14C-DEA5-416B-8A33-C8D28F32C4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ederal budget 2017 pie chart">
            <a:extLst>
              <a:ext uri="{FF2B5EF4-FFF2-40B4-BE49-F238E27FC236}">
                <a16:creationId xmlns:a16="http://schemas.microsoft.com/office/drawing/2014/main" id="{16C6F5AC-B5E0-4415-992F-2A16A3BCD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71809"/>
            <a:ext cx="5438262" cy="49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3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ederal budget 2017 pie chart">
            <a:extLst>
              <a:ext uri="{FF2B5EF4-FFF2-40B4-BE49-F238E27FC236}">
                <a16:creationId xmlns:a16="http://schemas.microsoft.com/office/drawing/2014/main" id="{0E0D1CE4-602F-47C5-9002-0A8D88934D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69" y="1087465"/>
            <a:ext cx="5133462" cy="46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3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3657600" cy="3581400"/>
          </a:xfrm>
        </p:spPr>
        <p:txBody>
          <a:bodyPr>
            <a:normAutofit/>
          </a:bodyPr>
          <a:lstStyle/>
          <a:p>
            <a:r>
              <a:rPr lang="en-US" sz="3200" dirty="0"/>
              <a:t>Government’s taxing and spending to change the economy</a:t>
            </a:r>
          </a:p>
          <a:p>
            <a:pPr lvl="1"/>
            <a:r>
              <a:rPr lang="en-US" sz="2400" dirty="0"/>
              <a:t>Fix inflation</a:t>
            </a:r>
          </a:p>
          <a:p>
            <a:pPr lvl="1"/>
            <a:r>
              <a:rPr lang="en-US" sz="2400" dirty="0"/>
              <a:t>Fix recessions and high unemployment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733800" cy="37338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is Fiscal Policy?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191000"/>
            <a:ext cx="3273311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3200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77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Money we pay the government</a:t>
            </a:r>
          </a:p>
          <a:p>
            <a:endParaRPr lang="en-US" sz="2400" dirty="0"/>
          </a:p>
          <a:p>
            <a:r>
              <a:rPr lang="en-US" sz="2400" dirty="0"/>
              <a:t>Can increase or decrease</a:t>
            </a:r>
          </a:p>
          <a:p>
            <a:endParaRPr lang="en-US" sz="2400" dirty="0"/>
          </a:p>
          <a:p>
            <a:r>
              <a:rPr lang="en-US" sz="2400" dirty="0"/>
              <a:t>Problem: Inflation</a:t>
            </a:r>
          </a:p>
          <a:p>
            <a:pPr lvl="1"/>
            <a:r>
              <a:rPr lang="en-US" sz="1800" dirty="0"/>
              <a:t>Government response: raise our taxes</a:t>
            </a:r>
          </a:p>
          <a:p>
            <a:pPr lvl="1"/>
            <a:endParaRPr lang="en-US" sz="1800" dirty="0"/>
          </a:p>
          <a:p>
            <a:r>
              <a:rPr lang="en-US" sz="2400" dirty="0"/>
              <a:t>Problem: Recession and high unemployment</a:t>
            </a:r>
          </a:p>
          <a:p>
            <a:pPr lvl="1"/>
            <a:r>
              <a:rPr lang="en-US" sz="1800" dirty="0"/>
              <a:t>Government response: decrease our taxes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Taxes</a:t>
            </a:r>
          </a:p>
        </p:txBody>
      </p:sp>
    </p:spTree>
    <p:extLst>
      <p:ext uri="{BB962C8B-B14F-4D97-AF65-F5344CB8AC3E}">
        <p14:creationId xmlns:p14="http://schemas.microsoft.com/office/powerpoint/2010/main" val="224447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1"/>
            <a:ext cx="8229600" cy="53274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sz="2800" dirty="0"/>
              <a:t>If taxes </a:t>
            </a:r>
            <a:r>
              <a:rPr lang="en-US" sz="2800" i="1" u="sng" dirty="0"/>
              <a:t>decrease</a:t>
            </a:r>
            <a:r>
              <a:rPr lang="en-US" sz="2800" dirty="0"/>
              <a:t>, we get to keep </a:t>
            </a:r>
            <a:r>
              <a:rPr lang="en-US" sz="2800" i="1" u="sng" dirty="0"/>
              <a:t>more</a:t>
            </a:r>
            <a:r>
              <a:rPr lang="en-US" sz="2800" dirty="0"/>
              <a:t> of our money.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more money, we spend more!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72" y="1981200"/>
            <a:ext cx="2662238" cy="158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191000"/>
            <a:ext cx="1804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6" y="5715000"/>
            <a:ext cx="4982534" cy="97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YJR14313\Local Settings\Temporary Internet Files\Content.IE5\VBEJ56BL\MC910217510[1].wm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486401"/>
            <a:ext cx="1676400" cy="11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Recession and high unemployment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Decrease Taxes</a:t>
            </a:r>
          </a:p>
        </p:txBody>
      </p:sp>
    </p:spTree>
    <p:extLst>
      <p:ext uri="{BB962C8B-B14F-4D97-AF65-F5344CB8AC3E}">
        <p14:creationId xmlns:p14="http://schemas.microsoft.com/office/powerpoint/2010/main" val="400982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1"/>
            <a:ext cx="8229600" cy="53274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sz="2800" dirty="0"/>
              <a:t>If taxes in</a:t>
            </a:r>
            <a:r>
              <a:rPr lang="en-US" sz="2800" i="1" u="sng" dirty="0"/>
              <a:t>crease</a:t>
            </a:r>
            <a:r>
              <a:rPr lang="en-US" sz="2800" dirty="0"/>
              <a:t>, we get to keep </a:t>
            </a:r>
            <a:r>
              <a:rPr lang="en-US" sz="2800" i="1" u="sng" dirty="0"/>
              <a:t>less</a:t>
            </a:r>
            <a:r>
              <a:rPr lang="en-US" sz="2800" dirty="0"/>
              <a:t> of our money.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less money, we spend less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Inflation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Increase Taxes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200400" y="2133600"/>
            <a:ext cx="876300" cy="1676400"/>
          </a:xfrm>
          <a:prstGeom prst="upArrow">
            <a:avLst>
              <a:gd name="adj1" fmla="val 50000"/>
              <a:gd name="adj2" fmla="val 285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5400000">
            <a:off x="2975768" y="2813842"/>
            <a:ext cx="1325563" cy="361951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>
              <a:buNone/>
            </a:pPr>
            <a:r>
              <a:rPr lang="en-US" sz="3600" i="1" kern="10" spc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TAXES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10800000">
            <a:off x="4391024" y="2133599"/>
            <a:ext cx="1019175" cy="1676400"/>
          </a:xfrm>
          <a:prstGeom prst="upArrow">
            <a:avLst>
              <a:gd name="adj1" fmla="val 50000"/>
              <a:gd name="adj2" fmla="val 285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 rot="5400000">
            <a:off x="4083331" y="2730783"/>
            <a:ext cx="1491687" cy="3619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>
              <a:buNone/>
            </a:pPr>
            <a:r>
              <a:rPr lang="en-US" sz="3600" i="1" kern="10" spc="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MONEY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1720189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33512" y="5334000"/>
            <a:ext cx="4410075" cy="84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CONTRACTIONARY POLICY</a:t>
            </a:r>
          </a:p>
        </p:txBody>
      </p:sp>
    </p:spTree>
    <p:extLst>
      <p:ext uri="{BB962C8B-B14F-4D97-AF65-F5344CB8AC3E}">
        <p14:creationId xmlns:p14="http://schemas.microsoft.com/office/powerpoint/2010/main" val="48936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Government’s get their money from us in the form of taxes. HOWEVER, if they change their spending, it does NOT mean TAXES have changed!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lvl="0"/>
            <a:r>
              <a:rPr lang="en-US" sz="2400" dirty="0"/>
              <a:t>Government spending can increase or decrease.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lvl="0"/>
            <a:r>
              <a:rPr lang="en-US" sz="2400" dirty="0"/>
              <a:t>When the government spends money, they are buying goods and services or resources from us. This means that when they spend, money comes to us.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886200" cy="5715000"/>
          </a:xfrm>
        </p:spPr>
        <p:txBody>
          <a:bodyPr>
            <a:normAutofit/>
          </a:bodyPr>
          <a:lstStyle/>
          <a:p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Government Spending</a:t>
            </a:r>
          </a:p>
        </p:txBody>
      </p:sp>
    </p:spTree>
    <p:extLst>
      <p:ext uri="{BB962C8B-B14F-4D97-AF65-F5344CB8AC3E}">
        <p14:creationId xmlns:p14="http://schemas.microsoft.com/office/powerpoint/2010/main" val="114141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1"/>
            <a:ext cx="8229600" cy="532743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If government spending in</a:t>
            </a:r>
            <a:r>
              <a:rPr lang="en-US" i="1" u="sng" dirty="0"/>
              <a:t>creases</a:t>
            </a:r>
            <a:r>
              <a:rPr lang="en-US" dirty="0"/>
              <a:t>, they are buying </a:t>
            </a:r>
            <a:r>
              <a:rPr lang="en-US" i="1" dirty="0"/>
              <a:t>more </a:t>
            </a:r>
            <a:r>
              <a:rPr lang="en-US" dirty="0"/>
              <a:t>goods or resources from us, so </a:t>
            </a:r>
            <a:r>
              <a:rPr lang="en-US" b="1" dirty="0"/>
              <a:t>we</a:t>
            </a:r>
            <a:r>
              <a:rPr lang="en-US" dirty="0"/>
              <a:t> get </a:t>
            </a:r>
            <a:r>
              <a:rPr lang="en-US" i="1" u="sng" dirty="0"/>
              <a:t>more </a:t>
            </a:r>
            <a:r>
              <a:rPr lang="en-US" dirty="0"/>
              <a:t>money.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more money, we spend more!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191000"/>
            <a:ext cx="1804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6" y="5715000"/>
            <a:ext cx="4982534" cy="97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Documents and Settings\YJR14313\Local Settings\Temporary Internet Files\Content.IE5\VBEJ56BL\MC91021751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486401"/>
            <a:ext cx="1676400" cy="11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Recession and high unemployment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Increase spending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490787" cy="137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1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8730"/>
            <a:ext cx="8229600" cy="575446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 </a:t>
            </a:r>
            <a:r>
              <a:rPr lang="en-US" sz="2800" dirty="0"/>
              <a:t>If government spending </a:t>
            </a:r>
            <a:r>
              <a:rPr lang="en-US" sz="2800" i="1" u="sng" dirty="0"/>
              <a:t>decreases</a:t>
            </a:r>
            <a:r>
              <a:rPr lang="en-US" sz="2800" dirty="0"/>
              <a:t>, they are buying </a:t>
            </a:r>
            <a:r>
              <a:rPr lang="en-US" sz="2800" i="1" dirty="0"/>
              <a:t>fewer </a:t>
            </a:r>
            <a:r>
              <a:rPr lang="en-US" sz="2800" dirty="0"/>
              <a:t>goods or resources from us, so </a:t>
            </a:r>
            <a:r>
              <a:rPr lang="en-US" sz="2800" b="1" dirty="0"/>
              <a:t>we</a:t>
            </a:r>
            <a:r>
              <a:rPr lang="en-US" sz="2800" dirty="0"/>
              <a:t> get </a:t>
            </a:r>
            <a:r>
              <a:rPr lang="en-US" sz="2800" i="1" u="sng" dirty="0"/>
              <a:t>less</a:t>
            </a:r>
            <a:r>
              <a:rPr lang="en-US" sz="2800" dirty="0"/>
              <a:t> money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endParaRPr lang="en-US" sz="2800" dirty="0"/>
          </a:p>
          <a:p>
            <a:r>
              <a:rPr lang="en-US" sz="2800" dirty="0"/>
              <a:t>When we have less money, we spend less </a:t>
            </a:r>
          </a:p>
          <a:p>
            <a:endParaRPr lang="en-US" sz="2800" dirty="0"/>
          </a:p>
          <a:p>
            <a:r>
              <a:rPr lang="en-US" sz="2800" dirty="0"/>
              <a:t>This is called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Problem: Inflation</a:t>
            </a:r>
          </a:p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Solution: Decrease spending</a:t>
            </a: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1720189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400300" y="5867400"/>
            <a:ext cx="4419600" cy="7101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CONTRACTIONARY POLICY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53" y="2362200"/>
            <a:ext cx="3029534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8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052A3C-6F1F-4CF8-B275-6B2689DA1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29000"/>
            <a:ext cx="8077200" cy="2743199"/>
          </a:xfrm>
        </p:spPr>
        <p:txBody>
          <a:bodyPr/>
          <a:lstStyle/>
          <a:p>
            <a:pPr algn="ctr"/>
            <a:r>
              <a:rPr lang="en-US" sz="3200" b="1" dirty="0"/>
              <a:t>Debt vs Deficit </a:t>
            </a:r>
          </a:p>
          <a:p>
            <a:r>
              <a:rPr lang="en-US" b="1" dirty="0"/>
              <a:t>Deficit-</a:t>
            </a:r>
            <a:r>
              <a:rPr lang="en-US" dirty="0"/>
              <a:t> Amount of money spend is less than money raised in a year </a:t>
            </a:r>
          </a:p>
          <a:p>
            <a:endParaRPr lang="en-US" dirty="0"/>
          </a:p>
          <a:p>
            <a:r>
              <a:rPr lang="en-US" b="1" dirty="0"/>
              <a:t>Debt-</a:t>
            </a:r>
            <a:r>
              <a:rPr lang="en-US" dirty="0"/>
              <a:t> Total amount of money owed by the U.S. Government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National Debt - </a:t>
            </a:r>
            <a:r>
              <a:rPr lang="en-US" dirty="0"/>
              <a:t>$21 Trillion Dollars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379E9F-D655-45FC-8486-B2F3D5273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7" t="29259" r="5000" b="10000"/>
          <a:stretch/>
        </p:blipFill>
        <p:spPr>
          <a:xfrm>
            <a:off x="237067" y="304800"/>
            <a:ext cx="8305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6990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414</TotalTime>
  <Words>182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Black</vt:lpstr>
      <vt:lpstr>Calibri</vt:lpstr>
      <vt:lpstr>Times New Roman</vt:lpstr>
      <vt:lpstr>Wingdings</vt:lpstr>
      <vt:lpstr>Composite</vt:lpstr>
      <vt:lpstr>Fiscal Policy</vt:lpstr>
      <vt:lpstr>What is Fiscal Policy?</vt:lpstr>
      <vt:lpstr>Taxes</vt:lpstr>
      <vt:lpstr>PowerPoint Presentation</vt:lpstr>
      <vt:lpstr>PowerPoint Presentation</vt:lpstr>
      <vt:lpstr>Government Spending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Policy</dc:title>
  <dc:creator>install</dc:creator>
  <cp:lastModifiedBy>Dennis Roberts</cp:lastModifiedBy>
  <cp:revision>8</cp:revision>
  <dcterms:created xsi:type="dcterms:W3CDTF">2013-03-11T13:17:22Z</dcterms:created>
  <dcterms:modified xsi:type="dcterms:W3CDTF">2018-10-18T19:28:16Z</dcterms:modified>
</cp:coreProperties>
</file>