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Federalists vs Anti-Federalists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5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Federalist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2" y="1283856"/>
            <a:ext cx="11296072" cy="5366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How does Madison describe a faction?</a:t>
            </a:r>
          </a:p>
          <a:p>
            <a:pPr marL="0" indent="0">
              <a:buNone/>
            </a:pPr>
            <a:r>
              <a:rPr lang="en-US" sz="2800" dirty="0" smtClean="0"/>
              <a:t>2. Why does Madison say you cannot remove the causes of faction?</a:t>
            </a:r>
          </a:p>
          <a:p>
            <a:pPr marL="0" indent="0">
              <a:buNone/>
            </a:pPr>
            <a:r>
              <a:rPr lang="en-US" sz="2800" dirty="0" smtClean="0"/>
              <a:t>3. What does he say is the oldest and most common faction?</a:t>
            </a:r>
          </a:p>
          <a:p>
            <a:pPr marL="0" indent="0">
              <a:buNone/>
            </a:pPr>
            <a:r>
              <a:rPr lang="en-US" sz="2800" dirty="0" smtClean="0"/>
              <a:t>4. Why do we not need to worry about a minority faction? </a:t>
            </a:r>
          </a:p>
          <a:p>
            <a:pPr marL="0" indent="0">
              <a:buNone/>
            </a:pPr>
            <a:r>
              <a:rPr lang="en-US" sz="2800" dirty="0" smtClean="0"/>
              <a:t>5. Why is a majority faction dangerous?</a:t>
            </a:r>
          </a:p>
          <a:p>
            <a:pPr marL="0" indent="0">
              <a:buNone/>
            </a:pPr>
            <a:r>
              <a:rPr lang="en-US" sz="2800" dirty="0" smtClean="0"/>
              <a:t>6. What form of government does Madison advocate?</a:t>
            </a:r>
          </a:p>
          <a:p>
            <a:pPr marL="0" indent="0">
              <a:buNone/>
            </a:pPr>
            <a:r>
              <a:rPr lang="en-US" sz="2800" dirty="0" smtClean="0"/>
              <a:t>7. How will this type of government control factions?</a:t>
            </a:r>
          </a:p>
          <a:p>
            <a:pPr marL="0" indent="0">
              <a:buNone/>
            </a:pPr>
            <a:r>
              <a:rPr lang="en-US" sz="2800" dirty="0" smtClean="0"/>
              <a:t>8. Why does he advocate for elected representatives?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3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837" y="1644071"/>
            <a:ext cx="119426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Today, opinions differ over the appropriate size, scope, and power of the federal government. Regardless </a:t>
            </a:r>
            <a:r>
              <a:rPr lang="en-US" dirty="0" smtClean="0"/>
              <a:t>of personal </a:t>
            </a:r>
            <a:r>
              <a:rPr lang="en-US" dirty="0"/>
              <a:t>views, it is hard to deny that Brutus makes several compelling arguments highlighting the </a:t>
            </a:r>
            <a:r>
              <a:rPr lang="en-US" dirty="0" smtClean="0"/>
              <a:t>potential dangers </a:t>
            </a:r>
            <a:r>
              <a:rPr lang="en-US" dirty="0"/>
              <a:t>of a large national government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1. Which form of government (a large national republic or a confederation of small republics) is more</a:t>
            </a:r>
          </a:p>
          <a:p>
            <a:r>
              <a:rPr lang="en-US" dirty="0"/>
              <a:t>likely to preserve and protect personal liberties and why?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Can a larger republic, based on the principle of consent of the governed, sufficiently protect the rights</a:t>
            </a:r>
          </a:p>
          <a:p>
            <a:r>
              <a:rPr lang="en-US" dirty="0"/>
              <a:t>and liberties of the individual states and people, or is a confederation the only method of securing such</a:t>
            </a:r>
          </a:p>
          <a:p>
            <a:r>
              <a:rPr lang="en-US" dirty="0"/>
              <a:t>liberty?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Should the federal legislature be able to repeal state laws in order to impose federal laws for the </a:t>
            </a:r>
            <a:r>
              <a:rPr lang="en-US" dirty="0" smtClean="0"/>
              <a:t>purpose of </a:t>
            </a:r>
            <a:r>
              <a:rPr lang="en-US" dirty="0"/>
              <a:t>promoting the general welfare or common defense of the nation? If so, why? If not, why not?</a:t>
            </a:r>
          </a:p>
          <a:p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Brutus argues that in a republic, “the manners, sentiments, and interests of the people should be</a:t>
            </a:r>
          </a:p>
          <a:p>
            <a:r>
              <a:rPr lang="en-US" dirty="0"/>
              <a:t>similar…if not, there will be a constant clashing of opinions and the representatives of one part will be</a:t>
            </a:r>
          </a:p>
          <a:p>
            <a:r>
              <a:rPr lang="en-US" dirty="0"/>
              <a:t>constantly striving against the other.” Should a republic be made up of a small group of like-minded</a:t>
            </a:r>
          </a:p>
          <a:p>
            <a:r>
              <a:rPr lang="en-US" dirty="0"/>
              <a:t>people? Or, is diversity of opinion beneficial to the success of a federal government?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9609"/>
          </a:xfrm>
        </p:spPr>
        <p:txBody>
          <a:bodyPr/>
          <a:lstStyle/>
          <a:p>
            <a:r>
              <a:rPr lang="en-US" dirty="0" smtClean="0"/>
              <a:t>BRUTUS NO.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473" y="0"/>
            <a:ext cx="10104582" cy="694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26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455" y="4072"/>
            <a:ext cx="10458266" cy="685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2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237</TotalTime>
  <Words>336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Federalists vs Anti-Federalists</vt:lpstr>
      <vt:lpstr>Federalist 10</vt:lpstr>
      <vt:lpstr>BRUTUS NO. 1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Federalists vs Anti-Federalists</dc:title>
  <dc:creator>Dennis Roberts</dc:creator>
  <cp:lastModifiedBy>Dennis Roberts</cp:lastModifiedBy>
  <cp:revision>13</cp:revision>
  <dcterms:created xsi:type="dcterms:W3CDTF">2018-08-16T14:25:40Z</dcterms:created>
  <dcterms:modified xsi:type="dcterms:W3CDTF">2018-08-17T20:30:10Z</dcterms:modified>
</cp:coreProperties>
</file>